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  <p:embeddedFont>
      <p:font typeface="Roboto Thin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966CD0-FE26-4092-9F76-BD2C1A941FE5}">
  <a:tblStyle styleId="{3F966CD0-FE26-4092-9F76-BD2C1A941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[Insert Here]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 10 Pro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r>
              <a:rPr lang="en-US" dirty="0"/>
              <a:t>ML-RefVm-684427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3909036259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{3F966CD0-FE26-4092-9F76-BD2C1A941FE5}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/>
                        <a:t>ML-RefVm-684427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Host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 host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Reporting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{3F966CD0-FE26-4092-9F76-BD2C1A941FE5}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1045</Words>
  <Application>Microsoft Office PowerPoint</Application>
  <PresentationFormat>On-screen Show (16:9)</PresentationFormat>
  <Paragraphs>208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Medium</vt:lpstr>
      <vt:lpstr>Arial</vt:lpstr>
      <vt:lpstr>Roboto Light</vt:lpstr>
      <vt:lpstr>Roboto Black</vt:lpstr>
      <vt:lpstr>Roboto Thin</vt:lpstr>
      <vt:lpstr>Roboto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[Name of First Vulnerability]</vt:lpstr>
      <vt:lpstr>Exploitation: [Name of Second Vulnerability]</vt:lpstr>
      <vt:lpstr>Exploitation: [Name of Third Vulnerability]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John Steskal</cp:lastModifiedBy>
  <cp:revision>7</cp:revision>
  <dcterms:modified xsi:type="dcterms:W3CDTF">2022-03-29T23:40:14Z</dcterms:modified>
</cp:coreProperties>
</file>